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5258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(a) Change in population density of a feral population of house mice in large outdoor enclosure. (b) Mortality of adult, juvenile, and </a:t>
            </a:r>
            <a:r>
              <a:rPr lang="en-US" sz="1200" dirty="0" err="1"/>
              <a:t>preweanling</a:t>
            </a:r>
            <a:r>
              <a:rPr lang="en-US" sz="1200" dirty="0"/>
              <a:t> house mice during the various phases of the population cycle.</a:t>
            </a:r>
          </a:p>
          <a:p>
            <a:r>
              <a:rPr lang="en-US" sz="1200" dirty="0"/>
              <a:t>(Revised figure from Van </a:t>
            </a:r>
            <a:r>
              <a:rPr lang="en-US" sz="1200" dirty="0" err="1"/>
              <a:t>Oortmerssen</a:t>
            </a:r>
            <a:r>
              <a:rPr lang="en-US" sz="1200" dirty="0"/>
              <a:t> and Busser 7)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36\f36-01a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8" y="2057400"/>
            <a:ext cx="4648200" cy="218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W:\Projects\Active\Thapasya\2016\S&amp;T\Companion\Fink_COMP_SITE\JPG\Chapter36\f36-01b-97801280095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057400"/>
            <a:ext cx="3286126" cy="238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602069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2 </a:t>
            </a:r>
            <a:r>
              <a:rPr lang="en-US" sz="1200" dirty="0"/>
              <a:t>Behavioral profile of resident males WTG rats (a) and </a:t>
            </a:r>
            <a:r>
              <a:rPr lang="en-US" sz="1200" dirty="0" err="1"/>
              <a:t>Wistar</a:t>
            </a:r>
            <a:r>
              <a:rPr lang="en-US" sz="1200" dirty="0"/>
              <a:t> intruder rats (b) during a 10 min resident-intruder test.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 descr="W:\Projects\Active\Thapasya\2016\S&amp;T\Companion\Fink_COMP_SITE\JPG\Chapter36\f36-02a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96759"/>
            <a:ext cx="3873830" cy="265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W:\Projects\Active\Thapasya\2016\S&amp;T\Companion\Fink_COMP_SITE\JPG\Chapter36\f36-02b-97801280095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678" y="1785214"/>
            <a:ext cx="4206520" cy="263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36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481935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3 </a:t>
            </a:r>
            <a:r>
              <a:rPr lang="en-US" sz="1200" dirty="0"/>
              <a:t>Changes in heart rate, blood pressure, and core body temperature in male rats during winning or losing a social interaction in a resident-intruder paradigm. The animals were provided with permanently implanted radio telemetry transmitters.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36\f36-03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14400"/>
            <a:ext cx="2743200" cy="406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2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449669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4</a:t>
            </a:r>
            <a:r>
              <a:rPr lang="en-US" sz="1200" b="1" dirty="0" smtClean="0"/>
              <a:t> </a:t>
            </a:r>
            <a:r>
              <a:rPr lang="en-US" sz="1200" dirty="0"/>
              <a:t>Individual time-response curves (AUCs) of plasma noradrenaline, adrenaline, and </a:t>
            </a:r>
            <a:r>
              <a:rPr lang="en-US" sz="1200" dirty="0" err="1"/>
              <a:t>corticosterone</a:t>
            </a:r>
            <a:r>
              <a:rPr lang="en-US" sz="1200" dirty="0"/>
              <a:t> responses to social defeat. The right-hand graphs show the relationship between the total neuroendocrine response (area under the curve, AUC) and the individual level of offensive aggressive behavior measured in the resident-intruder paradigm. Blood samples were collected using permanently implanted jugular vein cannula.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5</a:t>
            </a:fld>
            <a:endParaRPr lang="en-US" dirty="0"/>
          </a:p>
        </p:txBody>
      </p:sp>
      <p:pic>
        <p:nvPicPr>
          <p:cNvPr id="4098" name="Picture 2" descr="W:\Projects\Active\Thapasya\2016\S&amp;T\Companion\Fink_COMP_SITE\JPG\Chapter36\f36-04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143000"/>
            <a:ext cx="5334000" cy="373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25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449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5 </a:t>
            </a:r>
            <a:r>
              <a:rPr lang="en-US" sz="1200" dirty="0"/>
              <a:t>Plasma </a:t>
            </a:r>
            <a:r>
              <a:rPr lang="en-US" sz="1200" dirty="0" err="1"/>
              <a:t>corticosterone</a:t>
            </a:r>
            <a:r>
              <a:rPr lang="en-US" sz="1200" dirty="0"/>
              <a:t> responses of adult male </a:t>
            </a:r>
            <a:r>
              <a:rPr lang="en-US" sz="1200" dirty="0" err="1"/>
              <a:t>Wistar</a:t>
            </a:r>
            <a:r>
              <a:rPr lang="en-US" sz="1200" dirty="0"/>
              <a:t> rats to experimental stressor conditions, quantified as total area under the AUC. Each test consisted of a standardized series of baseline samples and a 15 min exposure to the stimulus followed by a recovery phase for the remaining hour. Blood samples were collected via a permanently implanted jugular vein cannula.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 descr="C:\Users\ramkumart\AppData\Local\Microsoft\Windows\Temporary Internet Files\Content.Word\CH0036_Fig005_de%2520Boer_v1_Ori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6203"/>
            <a:ext cx="4114800" cy="4806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13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122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36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33</cp:revision>
  <dcterms:created xsi:type="dcterms:W3CDTF">2016-04-01T05:53:55Z</dcterms:created>
  <dcterms:modified xsi:type="dcterms:W3CDTF">2016-05-23T12:04:24Z</dcterms:modified>
</cp:coreProperties>
</file>